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true" embedTrueTypeFonts="true">
  <p:sldMasterIdLst>
    <p:sldMasterId id="2147483690" r:id="rId15"/>
  </p:sld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5" r:id="rId24"/>
    <p:sldId id="266" r:id="rId25"/>
    <p:sldId id="264" r:id="rId26"/>
    <p:sldId id="263" r:id="rId2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orient="horz" pos="2158" userDrawn="1">
          <p15:clr>
            <a:srgbClr val="A4A3A4"/>
          </p15:clr>
        </p15:guide>
        <p15:guide id="1" pos="2878" userDrawn="1">
          <p15:clr>
            <a:srgbClr val="A4A3A4"/>
          </p15:clr>
        </p15:guide>
      </p15:sldGuideLst>
    </p:ext>
  </p:extLst>
  <p:embeddedFontLst>
    <p:embeddedFont>
      <p:font typeface="SpoqaHanSans-Bold" panose="" pitchFamily="-1" charset="-1">
        <p:bold r:id="rId1"/>
      </p:font>
    </p:embeddedFont>
    <p:embeddedFont>
      <p:font typeface="SpoqaHanSans-Regular" panose="" pitchFamily="0" charset="0">
        <p:regular r:id="rId2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napToGrid="1" snapToObjects="1">
      <p:cViewPr varScale="1">
        <p:scale>
          <a:sx n="74" d="100"/>
          <a:sy n="74" d="100"/>
        </p:scale>
        <p:origin x="-1092" y="-90"/>
      </p:cViewPr>
      <p:guideLst>
        <p:guide orient="horz" pos="2158"/>
        <p:guide pos="287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font1.fntdata"></Relationship><Relationship Id="rId2" Type="http://schemas.openxmlformats.org/officeDocument/2006/relationships/font" Target="fonts/font2.fntdata"></Relationship><Relationship Id="rId3" Type="http://schemas.openxmlformats.org/officeDocument/2006/relationships/tableStyles" Target="tableStyles.xml"></Relationship><Relationship Id="rId15" Type="http://schemas.openxmlformats.org/officeDocument/2006/relationships/slideMaster" Target="slideMasters/slideMaster1.xml"></Relationship><Relationship Id="rId16" Type="http://schemas.openxmlformats.org/officeDocument/2006/relationships/theme" Target="theme/theme1.xml"></Relationship><Relationship Id="rId17" Type="http://schemas.openxmlformats.org/officeDocument/2006/relationships/slide" Target="slides/slide1.xml"></Relationship><Relationship Id="rId18" Type="http://schemas.openxmlformats.org/officeDocument/2006/relationships/slide" Target="slides/slide2.xml"></Relationship><Relationship Id="rId19" Type="http://schemas.openxmlformats.org/officeDocument/2006/relationships/slide" Target="slides/slide3.xml"></Relationship><Relationship Id="rId20" Type="http://schemas.openxmlformats.org/officeDocument/2006/relationships/slide" Target="slides/slide4.xml"></Relationship><Relationship Id="rId21" Type="http://schemas.openxmlformats.org/officeDocument/2006/relationships/slide" Target="slides/slide5.xml"></Relationship><Relationship Id="rId22" Type="http://schemas.openxmlformats.org/officeDocument/2006/relationships/slide" Target="slides/slide6.xml"></Relationship><Relationship Id="rId23" Type="http://schemas.openxmlformats.org/officeDocument/2006/relationships/slide" Target="slides/slide7.xml"></Relationship><Relationship Id="rId24" Type="http://schemas.openxmlformats.org/officeDocument/2006/relationships/slide" Target="slides/slide8.xml"></Relationship><Relationship Id="rId25" Type="http://schemas.openxmlformats.org/officeDocument/2006/relationships/slide" Target="slides/slide9.xml"></Relationship><Relationship Id="rId26" Type="http://schemas.openxmlformats.org/officeDocument/2006/relationships/slide" Target="slides/slide10.xml"></Relationship><Relationship Id="rId27" Type="http://schemas.openxmlformats.org/officeDocument/2006/relationships/slide" Target="slides/slide11.xml"></Relationship><Relationship Id="rId28" Type="http://schemas.openxmlformats.org/officeDocument/2006/relationships/viewProps" Target="viewProps.xml"></Relationship><Relationship Id="rId29" Type="http://schemas.openxmlformats.org/officeDocument/2006/relationships/presProps" Target="presProps.xml"></Relationship></Relationships>
</file>

<file path=ppt/media/fImage116661562995.png>
</file>

<file path=ppt/media/fImage12382361468145.png>
</file>

<file path=ppt/media/fImage187481473281.png>
</file>

<file path=ppt/media/fImage191451455705.png>
</file>

<file path=ppt/media/fImage211631405724.png>
</file>

<file path=ppt/media/fImage249642313441.png>
</file>

<file path=ppt/media/fImage270031368467.png>
</file>

<file path=ppt/media/fImage296241429358.png>
</file>

<file path=ppt/media/fImage387797155491.png>
</file>

<file path=ppt/media/fImage415141486827.png>
</file>

<file path=ppt/media/fImage415571436962.png>
</file>

<file path=ppt/media/fImage419321444464.png>
</file>

<file path=ppt/media/fImage437142375436.png>
</file>

<file path=ppt/media/fImage630061376334.png>
</file>

<file path=ppt/media/fImage632091386500.png>
</file>

<file path=ppt/media/fImage675451571942.png>
</file>

<file path=ppt/media/fImage682691411478.png>
</file>

<file path=ppt/media/fImage68481399169.png>
</file>

<file path=ppt/media/fImage720212472391.png>
</file>

<file path=ppt/media/fImage740642484604.png>
</file>

<file path=ppt/media/fImage902241499961.png>
</file>

<file path=ppt/media/fImage958272364827.png>
</file>

<file path=ppt/media/image1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image" Target="../media/image1.png"></Relationship><Relationship Id="rId3" Type="http://schemas.openxmlformats.org/officeDocument/2006/relationships/hyperlink" Target="mailto:parksc0521@gmail.com" TargetMode="External"></Relationship><Relationship Id="rId4" Type="http://schemas.openxmlformats.org/officeDocument/2006/relationships/hyperlink" Target="mailto:parksc0521@gmail.com" TargetMode="External"></Relationship><Relationship Id="rId5" Type="http://schemas.openxmlformats.org/officeDocument/2006/relationships/hyperlink" Target="https://github.com/timothypark001" TargetMode="External"></Relationship><Relationship Id="rId6" Type="http://schemas.openxmlformats.org/officeDocument/2006/relationships/slideLayout" Target="../slideLayouts/slideLayout7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image" Target="../media/image8.png"></Relationship><Relationship Id="rId3" Type="http://schemas.openxmlformats.org/officeDocument/2006/relationships/image" Target="../media/image9.png"></Relationship><Relationship Id="rId7" Type="http://schemas.openxmlformats.org/officeDocument/2006/relationships/image" Target="../media/image1.png"></Relationship><Relationship Id="rId8" Type="http://schemas.openxmlformats.org/officeDocument/2006/relationships/slideLayout" Target="../slideLayouts/slideLayout7.xml"></Relationship></Relationships>
</file>

<file path=ppt/slides/_rels/slide11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5" Type="http://schemas.openxmlformats.org/officeDocument/2006/relationships/slideLayout" Target="../slideLayouts/slideLayout7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image" Target="../media/image1.png"></Relationship><Relationship Id="rId3" Type="http://schemas.openxmlformats.org/officeDocument/2006/relationships/slideLayout" Target="../slideLayouts/slideLayout7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image" Target="../media/image1.png"></Relationship><Relationship Id="rId3" Type="http://schemas.openxmlformats.org/officeDocument/2006/relationships/hyperlink" Target="https://github.com/JasmineLah/Momo.git" TargetMode="External"></Relationship><Relationship Id="rId4" Type="http://schemas.openxmlformats.org/officeDocument/2006/relationships/image" Target="../media/fImage249642313441.png"></Relationship><Relationship Id="rId5" Type="http://schemas.openxmlformats.org/officeDocument/2006/relationships/slideLayout" Target="../slideLayouts/slideLayout7.xml"></Relationship></Relationships>
</file>

<file path=ppt/slides/_rels/slide4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4" Type="http://schemas.openxmlformats.org/officeDocument/2006/relationships/image" Target="../media/fImage270031368467.png"></Relationship><Relationship Id="rId5" Type="http://schemas.openxmlformats.org/officeDocument/2006/relationships/image" Target="../media/fImage630061376334.png"></Relationship><Relationship Id="rId6" Type="http://schemas.openxmlformats.org/officeDocument/2006/relationships/image" Target="../media/fImage632091386500.png"></Relationship><Relationship Id="rId7" Type="http://schemas.openxmlformats.org/officeDocument/2006/relationships/image" Target="../media/fImage68481399169.png"></Relationship><Relationship Id="rId8" Type="http://schemas.openxmlformats.org/officeDocument/2006/relationships/image" Target="../media/fImage211631405724.png"></Relationship><Relationship Id="rId9" Type="http://schemas.openxmlformats.org/officeDocument/2006/relationships/image" Target="../media/fImage682691411478.png"></Relationship><Relationship Id="rId10" Type="http://schemas.openxmlformats.org/officeDocument/2006/relationships/image" Target="../media/fImage296241429358.png"></Relationship><Relationship Id="rId11" Type="http://schemas.openxmlformats.org/officeDocument/2006/relationships/image" Target="../media/fImage415571436962.png"></Relationship><Relationship Id="rId12" Type="http://schemas.openxmlformats.org/officeDocument/2006/relationships/image" Target="../media/fImage419321444464.png"></Relationship><Relationship Id="rId13" Type="http://schemas.openxmlformats.org/officeDocument/2006/relationships/image" Target="../media/fImage191451455705.png"></Relationship><Relationship Id="rId14" Type="http://schemas.openxmlformats.org/officeDocument/2006/relationships/slideLayout" Target="../slideLayouts/slideLayout7.xml"></Relationship></Relationships>
</file>

<file path=ppt/slides/_rels/slide5.xml.rels><?xml version="1.0" encoding="UTF-8"?>
<Relationships xmlns="http://schemas.openxmlformats.org/package/2006/relationships"><Relationship Id="rId4" Type="http://schemas.openxmlformats.org/officeDocument/2006/relationships/image" Target="../media/image1.png"></Relationship><Relationship Id="rId5" Type="http://schemas.openxmlformats.org/officeDocument/2006/relationships/hyperlink" Target="https://www.erdcloud.com/d/MHncJwAynhZKrx2dt" TargetMode="External"></Relationship><Relationship Id="rId6" Type="http://schemas.openxmlformats.org/officeDocument/2006/relationships/image" Target="../media/fImage12382361468145.png"></Relationship><Relationship Id="rId7" Type="http://schemas.openxmlformats.org/officeDocument/2006/relationships/slideLayout" Target="../slideLayouts/slideLayout7.xml"></Relationship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4" Type="http://schemas.openxmlformats.org/officeDocument/2006/relationships/image" Target="../media/fImage187481473281.png"></Relationship><Relationship Id="rId5" Type="http://schemas.openxmlformats.org/officeDocument/2006/relationships/image" Target="../media/fImage415141486827.png"></Relationship><Relationship Id="rId6" Type="http://schemas.openxmlformats.org/officeDocument/2006/relationships/image" Target="../media/fImage902241499961.png"></Relationship><Relationship Id="rId7" Type="http://schemas.openxmlformats.org/officeDocument/2006/relationships/hyperlink" Target="https://github.com/JasmineLah/Momo/blob/main/src/main/java/com/momo/restaurant/et/EatTogetherController.java#L60-L92" TargetMode="External"></Relationship><Relationship Id="rId8" Type="http://schemas.openxmlformats.org/officeDocument/2006/relationships/slideLayout" Target="../slideLayouts/slideLayout7.xml"></Relationship></Relationships>
</file>

<file path=ppt/slides/_rels/slide7.xml.rels><?xml version="1.0" encoding="UTF-8"?>
<Relationships xmlns="http://schemas.openxmlformats.org/package/2006/relationships"><Relationship Id="rId2" Type="http://schemas.openxmlformats.org/officeDocument/2006/relationships/image" Target="../media/image1.png"></Relationship><Relationship Id="rId3" Type="http://schemas.openxmlformats.org/officeDocument/2006/relationships/image" Target="../media/fImage387797155491.png"></Relationship><Relationship Id="rId4" Type="http://schemas.openxmlformats.org/officeDocument/2006/relationships/image" Target="../media/fImage116661562995.png"></Relationship><Relationship Id="rId5" Type="http://schemas.openxmlformats.org/officeDocument/2006/relationships/image" Target="../media/fImage675451571942.png"></Relationship><Relationship Id="rId6" Type="http://schemas.openxmlformats.org/officeDocument/2006/relationships/hyperlink" Target="https://github.com/JasmineLah/Momo/blob/main/src/main/java/com/momo/restaurant/et/EatTogetherController.java#L93-L116" TargetMode="External"></Relationship><Relationship Id="rId7" Type="http://schemas.openxmlformats.org/officeDocument/2006/relationships/slideLayout" Target="../slideLayouts/slideLayout7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1.png"></Relationship><Relationship Id="rId3" Type="http://schemas.openxmlformats.org/officeDocument/2006/relationships/image" Target="../media/fImage958272364827.png"></Relationship><Relationship Id="rId4" Type="http://schemas.openxmlformats.org/officeDocument/2006/relationships/image" Target="../media/fImage437142375436.png"></Relationship><Relationship Id="rId5" Type="http://schemas.openxmlformats.org/officeDocument/2006/relationships/hyperlink" Target="https://github.com/JasmineLah/Momo/blob/main/src/main/java/com/momo/board/ask/posting/AskPostingService.java#L32-L45" TargetMode="Externa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1.png"></Relationship><Relationship Id="rId3" Type="http://schemas.openxmlformats.org/officeDocument/2006/relationships/image" Target="../media/fImage720212472391.png"></Relationship><Relationship Id="rId4" Type="http://schemas.openxmlformats.org/officeDocument/2006/relationships/image" Target="../media/fImage740642484604.png"></Relationship><Relationship Id="rId5" Type="http://schemas.openxmlformats.org/officeDocument/2006/relationships/hyperlink" Target="https://github.com/JasmineLah/Momo/blob/main/src/main/java/com/momo/board/ask/posting/AskPostingController.java#L57-L74" TargetMode="External"></Relationship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/>
          <p:cNvSpPr txBox="true"/>
          <p:nvPr/>
        </p:nvSpPr>
        <p:spPr>
          <a:xfrm>
            <a:off x="1028700" y="1295400"/>
            <a:ext cx="11392535" cy="16008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9000" spc="-490" i="0" b="0" strike="noStrike">
                <a:solidFill>
                  <a:srgbClr val="5D6DBE"/>
                </a:solidFill>
                <a:ea typeface="SpoqaHanSans-Bold" charset="0"/>
              </a:rPr>
              <a:t>포트폴리오</a:t>
            </a:r>
            <a:endParaRPr lang="ko-KR" altLang="en-US" sz="9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4" name="TextBox 4"/>
          <p:cNvSpPr txBox="1">
            <a:spLocks/>
          </p:cNvSpPr>
          <p:nvPr/>
        </p:nvSpPr>
        <p:spPr>
          <a:xfrm rot="0">
            <a:off x="1104900" y="3009900"/>
            <a:ext cx="13767435" cy="11563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7200" spc="-190" i="0" b="0" strike="noStrike">
                <a:solidFill>
                  <a:srgbClr val="000000"/>
                </a:solidFill>
                <a:ea typeface="SpoqaHanSans-Regular" charset="0"/>
              </a:rPr>
              <a:t>박성찬</a:t>
            </a:r>
            <a:r>
              <a:rPr lang="ko-KR" sz="3400" spc="-190" i="0" b="0" strike="noStrike">
                <a:solidFill>
                  <a:srgbClr val="000000"/>
                </a:solidFill>
                <a:ea typeface="SpoqaHanSans-Regular" charset="0"/>
              </a:rPr>
              <a:t>  백엔드 </a:t>
            </a:r>
            <a:r>
              <a:rPr lang="ko-KR" sz="3400" spc="-190" i="0" b="0" strike="noStrike">
                <a:solidFill>
                  <a:srgbClr val="000000"/>
                </a:solidFill>
                <a:ea typeface="SpoqaHanSans-Regular" charset="0"/>
              </a:rPr>
              <a:t>개발자</a:t>
            </a:r>
            <a:endParaRPr lang="ko-KR" altLang="en-US" sz="3400" i="0" b="0" strike="noStrike">
              <a:solidFill>
                <a:srgbClr val="000000"/>
              </a:solidFill>
              <a:ea typeface="SpoqaHanSans-Regular" charset="0"/>
            </a:endParaRPr>
          </a:p>
        </p:txBody>
      </p:sp>
      <p:sp>
        <p:nvSpPr>
          <p:cNvPr id="5" name="TextBox 5"/>
          <p:cNvSpPr txBox="1">
            <a:spLocks/>
          </p:cNvSpPr>
          <p:nvPr/>
        </p:nvSpPr>
        <p:spPr>
          <a:xfrm rot="0">
            <a:off x="10050780" y="7249160"/>
            <a:ext cx="6849110" cy="198755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연락처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 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: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 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010-4055-8910</a:t>
            </a:r>
            <a:endParaRPr lang="ko-KR" altLang="en-US" sz="2800" i="0" b="0" strike="noStrike">
              <a:solidFill>
                <a:srgbClr val="5D6DBE"/>
              </a:solidFill>
              <a:ea typeface="SpoqaHanSans-Regular" charset="0"/>
            </a:endParaRPr>
          </a:p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이메일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 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  <a:hlinkClick r:id="rId4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parksc0521@gmail.com</a:t>
            </a:r>
            <a:endParaRPr lang="ko-KR" altLang="en-US" sz="2800" i="0" b="0" strike="noStrike">
              <a:solidFill>
                <a:srgbClr val="5D6DBE"/>
              </a:solidFill>
              <a:ea typeface="SpoqaHanSans-Regular" charset="0"/>
            </a:endParaRPr>
          </a:p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깃허브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 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https://github.com/timothypark001</a:t>
            </a:r>
            <a:endParaRPr lang="ko-KR" altLang="en-US" sz="2800" i="0" b="0" strike="noStrike">
              <a:solidFill>
                <a:srgbClr val="5D6DBE"/>
              </a:solidFill>
              <a:ea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53" descr="C:/Users/bagaj/AppData/Roaming/PolarisOffice/ETemp/24380_10336232/image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3625" y="5992495"/>
            <a:ext cx="15507335" cy="2845435"/>
          </a:xfrm>
          <a:prstGeom prst="rect"/>
          <a:noFill/>
        </p:spPr>
      </p:pic>
      <p:sp>
        <p:nvSpPr>
          <p:cNvPr name="TextBox 2" id="2"/>
          <p:cNvSpPr txBox="true"/>
          <p:nvPr/>
        </p:nvSpPr>
        <p:spPr>
          <a:xfrm>
            <a:off x="762000" y="622300"/>
            <a:ext cx="13805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프로젝트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회고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pic>
        <p:nvPicPr>
          <p:cNvPr id="4" name="Picture 4" descr="C:/Users/bagaj/AppData/Roaming/PolarisOffice/ETemp/24380_10336232/image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6800" y="1617980"/>
            <a:ext cx="15507335" cy="2845435"/>
          </a:xfrm>
          <a:prstGeom prst="rect"/>
          <a:noFill/>
        </p:spPr>
      </p:pic>
      <p:pic>
        <p:nvPicPr>
          <p:cNvPr id="5" name="Picture 5" descr="C:/Users/bagaj/AppData/Roaming/PolarisOffice/ETemp/24380_10336232/image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6800" y="1617980"/>
            <a:ext cx="2794635" cy="2845435"/>
          </a:xfrm>
          <a:prstGeom prst="rect"/>
          <a:noFill/>
        </p:spPr>
      </p:pic>
      <p:sp>
        <p:nvSpPr>
          <p:cNvPr id="6" name="TextBox 6"/>
          <p:cNvSpPr txBox="1">
            <a:spLocks/>
          </p:cNvSpPr>
          <p:nvPr/>
        </p:nvSpPr>
        <p:spPr>
          <a:xfrm rot="0">
            <a:off x="4034155" y="1867535"/>
            <a:ext cx="12432030" cy="24060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개발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공부를 처음 해보면서 무언가를 만들어 본다는것은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새로우면서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두려운 경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험이었다.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시작할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때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만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해도 내가 과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웹사이트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를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만들때 어떤 기여를 할 수 있을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지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확신이 없었지만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반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복적으로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코드를 작성해 보면서 점점 자신감이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붙었던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것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같다.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기본적인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게시판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을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기반으로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추가적인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기능들을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하나씩 추가하다보니 어느새 결과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에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한발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씩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다가가고 있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었다. 마무리를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하면서 오류를 하나씩 찾아갈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때에는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고생을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많이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했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지만 한편으로는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과정이 참 재미있었다.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7" name="TextBox 7"/>
          <p:cNvSpPr txBox="1">
            <a:spLocks/>
          </p:cNvSpPr>
          <p:nvPr/>
        </p:nvSpPr>
        <p:spPr>
          <a:xfrm rot="0">
            <a:off x="1195705" y="2726690"/>
            <a:ext cx="2510790" cy="6229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ctr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FFFFFF"/>
                </a:solidFill>
                <a:ea typeface="SpoqaHanSans-Bold" charset="0"/>
              </a:rPr>
              <a:t>개발과정</a:t>
            </a:r>
            <a:endParaRPr lang="ko-KR" altLang="en-US" sz="3500" i="0" b="0" strike="noStrike">
              <a:solidFill>
                <a:srgbClr val="FFFFFF"/>
              </a:solidFill>
              <a:ea typeface="SpoqaHanSans-Bold" charset="0"/>
            </a:endParaRPr>
          </a:p>
        </p:txBody>
      </p:sp>
      <p:pic>
        <p:nvPicPr>
          <p:cNvPr id="12" name="Picture 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pic>
        <p:nvPicPr>
          <p:cNvPr id="13" name="그림 51" descr="C:/Users/bagaj/AppData/Roaming/PolarisOffice/ETemp/24380_10336232/image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3625" y="5992495"/>
            <a:ext cx="2794635" cy="2845435"/>
          </a:xfrm>
          <a:prstGeom prst="rect"/>
          <a:noFill/>
        </p:spPr>
      </p:pic>
      <p:sp>
        <p:nvSpPr>
          <p:cNvPr id="15" name="텍스트 상자 54"/>
          <p:cNvSpPr txBox="1">
            <a:spLocks/>
          </p:cNvSpPr>
          <p:nvPr/>
        </p:nvSpPr>
        <p:spPr>
          <a:xfrm rot="0">
            <a:off x="1177925" y="7101205"/>
            <a:ext cx="2510790" cy="6229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ctr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FFFFFF"/>
                </a:solidFill>
                <a:ea typeface="SpoqaHanSans-Bold" charset="0"/>
              </a:rPr>
              <a:t>협업</a:t>
            </a:r>
            <a:endParaRPr lang="ko-KR" altLang="en-US" sz="3500" i="0" b="0" strike="noStrike">
              <a:solidFill>
                <a:srgbClr val="FFFFFF"/>
              </a:solidFill>
              <a:ea typeface="SpoqaHanSans-Bold" charset="0"/>
            </a:endParaRPr>
          </a:p>
        </p:txBody>
      </p:sp>
      <p:sp>
        <p:nvSpPr>
          <p:cNvPr id="16" name="텍스트 상자 55"/>
          <p:cNvSpPr txBox="1">
            <a:spLocks/>
          </p:cNvSpPr>
          <p:nvPr/>
        </p:nvSpPr>
        <p:spPr>
          <a:xfrm rot="0">
            <a:off x="3971290" y="6212205"/>
            <a:ext cx="12432030" cy="24060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본인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포함 6명이 모여서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프로젝트를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하게 되었다보니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불화가 생기지 않을까 걱정도 많이 되었다.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그런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걱정이 무색하게도 팀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원들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모두 자유롭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고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확실하게 의견을 내주어서 다같이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고민하고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결정하는데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큰 무리없이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프로젝트를 진행할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수 있었다. 각자 맡은 기능들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이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달랐지만 서로 협업해야 했던 부분들도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존재했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는데 그때마다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소통을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하는것을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주저하지 않았다.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덕분에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막히는 부분도 같이 해결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하면서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프로젝트를 완성할 수 있었다. 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>
            <a:spLocks/>
          </p:cNvSpPr>
          <p:nvPr/>
        </p:nvSpPr>
        <p:spPr>
          <a:xfrm rot="0">
            <a:off x="1658620" y="3550920"/>
            <a:ext cx="13805535" cy="8896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ctr">
              <a:lnSpc>
                <a:spcPct val="99600"/>
              </a:lnSpc>
              <a:buFontTx/>
              <a:buNone/>
            </a:pPr>
            <a:r>
              <a:rPr lang="ko-KR" sz="8800" spc="-290" i="0" b="1" strike="noStrike">
                <a:solidFill>
                  <a:srgbClr val="5D6DBE"/>
                </a:solidFill>
                <a:ea typeface="SpoqaHanSans-Bold" charset="0"/>
              </a:rPr>
              <a:t>En</a:t>
            </a:r>
            <a:r>
              <a:rPr lang="ko-KR" sz="8800" spc="-290" i="0" b="1" strike="noStrike">
                <a:solidFill>
                  <a:srgbClr val="5D6DBE"/>
                </a:solidFill>
                <a:ea typeface="SpoqaHanSans-Bold" charset="0"/>
              </a:rPr>
              <a:t>d of Portfolio</a:t>
            </a:r>
            <a:endParaRPr lang="ko-KR" altLang="en-US" sz="8800" i="0" b="1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4" name="TextBox 4"/>
          <p:cNvSpPr txBox="1">
            <a:spLocks/>
          </p:cNvSpPr>
          <p:nvPr/>
        </p:nvSpPr>
        <p:spPr>
          <a:xfrm rot="0">
            <a:off x="2573655" y="5626735"/>
            <a:ext cx="12002135" cy="6229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읽어주셔서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감사합니다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pic>
        <p:nvPicPr>
          <p:cNvPr id="9" name="Picture 9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>
            <a:off x="762000" y="622300"/>
            <a:ext cx="3518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목차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5" name="TextBox 5"/>
          <p:cNvSpPr txBox="1">
            <a:spLocks/>
          </p:cNvSpPr>
          <p:nvPr/>
        </p:nvSpPr>
        <p:spPr>
          <a:xfrm rot="0">
            <a:off x="7486015" y="1506855"/>
            <a:ext cx="553085" cy="8693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en-US" sz="5400" spc="-90" i="0" b="0" strike="noStrike">
                <a:solidFill>
                  <a:srgbClr val="9FA9D8"/>
                </a:solidFill>
                <a:latin typeface="SpoqaHanSans-Bold" charset="0"/>
              </a:rPr>
              <a:t>1</a:t>
            </a:r>
            <a:endParaRPr lang="ko-KR" altLang="en-US" sz="5400" i="0" b="0" strike="noStrike">
              <a:solidFill>
                <a:srgbClr val="9FA9D8"/>
              </a:solidFill>
              <a:latin typeface="SpoqaHanSans-Bold" charset="0"/>
            </a:endParaRPr>
          </a:p>
        </p:txBody>
      </p:sp>
      <p:sp>
        <p:nvSpPr>
          <p:cNvPr id="6" name="TextBox 6"/>
          <p:cNvSpPr txBox="1">
            <a:spLocks/>
          </p:cNvSpPr>
          <p:nvPr/>
        </p:nvSpPr>
        <p:spPr>
          <a:xfrm rot="0">
            <a:off x="8880475" y="1506855"/>
            <a:ext cx="5487035" cy="97409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프로젝트 </a:t>
            </a: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소개</a:t>
            </a:r>
            <a:endParaRPr lang="ko-KR" altLang="en-US" sz="54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7" name="텍스트 상자 5"/>
          <p:cNvSpPr txBox="1">
            <a:spLocks/>
          </p:cNvSpPr>
          <p:nvPr/>
        </p:nvSpPr>
        <p:spPr>
          <a:xfrm rot="0">
            <a:off x="7482840" y="3326765"/>
            <a:ext cx="553085" cy="8693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9FA9D8"/>
                </a:solidFill>
                <a:latin typeface="SpoqaHanSans-Bold" charset="0"/>
              </a:rPr>
              <a:t>2		</a:t>
            </a:r>
            <a:endParaRPr lang="ko-KR" altLang="en-US" sz="5400" i="0" b="0" strike="noStrike">
              <a:solidFill>
                <a:srgbClr val="9FA9D8"/>
              </a:solidFill>
              <a:latin typeface="SpoqaHanSans-Bold" charset="0"/>
            </a:endParaRPr>
          </a:p>
        </p:txBody>
      </p:sp>
      <p:sp>
        <p:nvSpPr>
          <p:cNvPr id="8" name="텍스트 상자 6"/>
          <p:cNvSpPr txBox="1">
            <a:spLocks/>
          </p:cNvSpPr>
          <p:nvPr/>
        </p:nvSpPr>
        <p:spPr>
          <a:xfrm rot="0">
            <a:off x="7482840" y="5134610"/>
            <a:ext cx="553085" cy="8693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9FA9D8"/>
                </a:solidFill>
                <a:latin typeface="SpoqaHanSans-Bold" charset="0"/>
              </a:rPr>
              <a:t>3</a:t>
            </a:r>
            <a:endParaRPr lang="ko-KR" altLang="en-US" sz="5400" i="0" b="0" strike="noStrike">
              <a:solidFill>
                <a:srgbClr val="9FA9D8"/>
              </a:solidFill>
              <a:latin typeface="SpoqaHanSans-Bold" charset="0"/>
            </a:endParaRPr>
          </a:p>
        </p:txBody>
      </p:sp>
      <p:sp>
        <p:nvSpPr>
          <p:cNvPr id="9" name="텍스트 상자 7"/>
          <p:cNvSpPr txBox="1">
            <a:spLocks/>
          </p:cNvSpPr>
          <p:nvPr/>
        </p:nvSpPr>
        <p:spPr>
          <a:xfrm rot="0">
            <a:off x="7479665" y="6939915"/>
            <a:ext cx="553085" cy="8693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9FA9D8"/>
                </a:solidFill>
                <a:latin typeface="SpoqaHanSans-Bold" charset="0"/>
              </a:rPr>
              <a:t>4</a:t>
            </a:r>
            <a:endParaRPr lang="ko-KR" altLang="en-US" sz="5400" i="0" b="0" strike="noStrike">
              <a:solidFill>
                <a:srgbClr val="9FA9D8"/>
              </a:solidFill>
              <a:latin typeface="SpoqaHanSans-Bold" charset="0"/>
            </a:endParaRPr>
          </a:p>
        </p:txBody>
      </p:sp>
      <p:sp>
        <p:nvSpPr>
          <p:cNvPr id="10" name="텍스트 상자 8"/>
          <p:cNvSpPr txBox="1">
            <a:spLocks/>
          </p:cNvSpPr>
          <p:nvPr/>
        </p:nvSpPr>
        <p:spPr>
          <a:xfrm rot="0">
            <a:off x="7479665" y="8732520"/>
            <a:ext cx="553085" cy="8693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9FA9D8"/>
                </a:solidFill>
                <a:latin typeface="SpoqaHanSans-Bold" charset="0"/>
              </a:rPr>
              <a:t>5</a:t>
            </a:r>
            <a:endParaRPr lang="ko-KR" altLang="en-US" sz="5400" i="0" b="0" strike="noStrike">
              <a:solidFill>
                <a:srgbClr val="9FA9D8"/>
              </a:solidFill>
              <a:latin typeface="SpoqaHanSans-Bold" charset="0"/>
            </a:endParaRPr>
          </a:p>
        </p:txBody>
      </p:sp>
      <p:sp>
        <p:nvSpPr>
          <p:cNvPr id="11" name="텍스트 상자 9"/>
          <p:cNvSpPr txBox="1">
            <a:spLocks/>
          </p:cNvSpPr>
          <p:nvPr/>
        </p:nvSpPr>
        <p:spPr>
          <a:xfrm rot="0">
            <a:off x="8892540" y="3326765"/>
            <a:ext cx="5487035" cy="97409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사용 </a:t>
            </a: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기술</a:t>
            </a:r>
            <a:endParaRPr lang="ko-KR" altLang="en-US" sz="54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12" name="텍스트 상자 10"/>
          <p:cNvSpPr txBox="1">
            <a:spLocks/>
          </p:cNvSpPr>
          <p:nvPr/>
        </p:nvSpPr>
        <p:spPr>
          <a:xfrm rot="0">
            <a:off x="8877300" y="5134610"/>
            <a:ext cx="5487035" cy="97409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1" strike="noStrike">
                <a:solidFill>
                  <a:srgbClr val="5D6DBE"/>
                </a:solidFill>
                <a:ea typeface="SpoqaHanSans-Bold" charset="0"/>
              </a:rPr>
              <a:t>E</a:t>
            </a:r>
            <a:r>
              <a:rPr lang="ko-KR" sz="5400" spc="-90" i="0" b="1" strike="noStrike">
                <a:solidFill>
                  <a:srgbClr val="5D6DBE"/>
                </a:solidFill>
                <a:ea typeface="SpoqaHanSans-Bold" charset="0"/>
              </a:rPr>
              <a:t>RD</a:t>
            </a: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 구조</a:t>
            </a:r>
            <a:endParaRPr lang="ko-KR" altLang="en-US" sz="54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13" name="텍스트 상자 11"/>
          <p:cNvSpPr txBox="1">
            <a:spLocks/>
          </p:cNvSpPr>
          <p:nvPr/>
        </p:nvSpPr>
        <p:spPr>
          <a:xfrm rot="0">
            <a:off x="8892540" y="6927850"/>
            <a:ext cx="5487035" cy="97409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주요 </a:t>
            </a: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담당 기능</a:t>
            </a:r>
            <a:endParaRPr lang="ko-KR" altLang="en-US" sz="54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14" name="텍스트 상자 12"/>
          <p:cNvSpPr txBox="1">
            <a:spLocks/>
          </p:cNvSpPr>
          <p:nvPr/>
        </p:nvSpPr>
        <p:spPr>
          <a:xfrm rot="0">
            <a:off x="8892540" y="8705850"/>
            <a:ext cx="5487035" cy="97409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프로젝트 </a:t>
            </a: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회고</a:t>
            </a:r>
            <a:endParaRPr lang="ko-KR" altLang="en-US" sz="54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>
            <a:off x="762000" y="622300"/>
            <a:ext cx="13805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프로젝트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소개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4" name="TextBox 4"/>
          <p:cNvSpPr txBox="1">
            <a:spLocks/>
          </p:cNvSpPr>
          <p:nvPr/>
        </p:nvSpPr>
        <p:spPr>
          <a:xfrm rot="0">
            <a:off x="1649730" y="3213100"/>
            <a:ext cx="6419215" cy="10801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커뮤니티형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외식 정보 사이트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name="TextBox 5" id="5"/>
          <p:cNvSpPr txBox="true"/>
          <p:nvPr/>
        </p:nvSpPr>
        <p:spPr>
          <a:xfrm>
            <a:off x="1651000" y="2336800"/>
            <a:ext cx="11621135" cy="7118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4000" spc="-90" i="0" b="0" strike="noStrike">
                <a:solidFill>
                  <a:srgbClr val="5D6DBE"/>
                </a:solidFill>
                <a:ea typeface="SpoqaHanSans-Bold" charset="0"/>
              </a:rPr>
              <a:t>모두 </a:t>
            </a:r>
            <a:r>
              <a:rPr lang="ko-KR" sz="4000" spc="-90" i="0" b="0" strike="noStrike">
                <a:solidFill>
                  <a:srgbClr val="5D6DBE"/>
                </a:solidFill>
                <a:ea typeface="SpoqaHanSans-Bold" charset="0"/>
              </a:rPr>
              <a:t>모이자 Mo</a:t>
            </a:r>
            <a:r>
              <a:rPr lang="ko-KR" sz="4000" spc="-90" i="0" b="0" strike="noStrike">
                <a:solidFill>
                  <a:srgbClr val="5D6DBE"/>
                </a:solidFill>
                <a:ea typeface="SpoqaHanSans-Bold" charset="0"/>
              </a:rPr>
              <a:t>m</a:t>
            </a:r>
            <a:r>
              <a:rPr lang="ko-KR" sz="4000" spc="-90" i="0" b="0" strike="noStrike">
                <a:solidFill>
                  <a:srgbClr val="5D6DBE"/>
                </a:solidFill>
                <a:ea typeface="SpoqaHanSans-Bold" charset="0"/>
              </a:rPr>
              <a:t>o</a:t>
            </a:r>
            <a:endParaRPr lang="ko-KR" altLang="en-US" sz="4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7" name="TextBox 7"/>
          <p:cNvSpPr txBox="1">
            <a:spLocks/>
          </p:cNvSpPr>
          <p:nvPr/>
        </p:nvSpPr>
        <p:spPr>
          <a:xfrm rot="0">
            <a:off x="11734800" y="5779135"/>
            <a:ext cx="5074920" cy="299212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같이먹기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질문답변게시판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같이먹기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및 게시판 검색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기능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게시글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정렬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8" name="텍스트 상자 13"/>
          <p:cNvSpPr txBox="1">
            <a:spLocks/>
          </p:cNvSpPr>
          <p:nvPr/>
        </p:nvSpPr>
        <p:spPr>
          <a:xfrm rot="0">
            <a:off x="10969625" y="3209925"/>
            <a:ext cx="6419215" cy="10801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개발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기간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: 2024.07.28 ~ 2024.09.13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9" name="텍스트 상자 14"/>
          <p:cNvSpPr txBox="1">
            <a:spLocks/>
          </p:cNvSpPr>
          <p:nvPr/>
        </p:nvSpPr>
        <p:spPr>
          <a:xfrm rot="0">
            <a:off x="10966450" y="4178300"/>
            <a:ext cx="6419215" cy="10801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개발 인원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: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6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명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0" name="텍스트 상자 15"/>
          <p:cNvSpPr txBox="1">
            <a:spLocks/>
          </p:cNvSpPr>
          <p:nvPr/>
        </p:nvSpPr>
        <p:spPr>
          <a:xfrm rot="0">
            <a:off x="10951845" y="5089525"/>
            <a:ext cx="6419215" cy="10801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담당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기능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1" name="텍스트 상자 16"/>
          <p:cNvSpPr txBox="1">
            <a:spLocks/>
          </p:cNvSpPr>
          <p:nvPr/>
        </p:nvSpPr>
        <p:spPr>
          <a:xfrm rot="0">
            <a:off x="1646555" y="3883025"/>
            <a:ext cx="6419215" cy="10801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프로젝트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Github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pic>
        <p:nvPicPr>
          <p:cNvPr id="12" name="그림 18" descr="C:/Users/bagaj/AppData/Roaming/PolarisOffice/ETemp/24380_10336232/fImage24964231344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647825" y="4840605"/>
            <a:ext cx="8841740" cy="422910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>
            <a:off x="762000" y="622300"/>
            <a:ext cx="13805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사용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기능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7" name="TextBox 7"/>
          <p:cNvSpPr txBox="1">
            <a:spLocks/>
          </p:cNvSpPr>
          <p:nvPr/>
        </p:nvSpPr>
        <p:spPr>
          <a:xfrm rot="0">
            <a:off x="3319780" y="2710180"/>
            <a:ext cx="2792095" cy="6229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프론트엔드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10" name="TextBox 10"/>
          <p:cNvSpPr txBox="1">
            <a:spLocks/>
          </p:cNvSpPr>
          <p:nvPr/>
        </p:nvSpPr>
        <p:spPr>
          <a:xfrm rot="0">
            <a:off x="11058525" y="2708910"/>
            <a:ext cx="2717800" cy="6229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백엔드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pic>
        <p:nvPicPr>
          <p:cNvPr id="14" name="그림 19" descr="C:/Users/bagaj/AppData/Roaming/PolarisOffice/ETemp/24380_10336232/image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519795" y="3018155"/>
            <a:ext cx="46990" cy="5603240"/>
          </a:xfrm>
          <a:prstGeom prst="rect"/>
          <a:noFill/>
        </p:spPr>
      </p:pic>
      <p:pic>
        <p:nvPicPr>
          <p:cNvPr id="15" name="그림 20" descr="C:/Users/bagaj/AppData/Roaming/PolarisOffice/ETemp/24380_10336232/fImage270031368467.png"/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945640" y="4295775"/>
            <a:ext cx="2070735" cy="1207135"/>
          </a:xfrm>
          <a:prstGeom prst="rect"/>
          <a:noFill/>
          <a:ln>
            <a:noFill/>
            <a:prstDash/>
          </a:ln>
        </p:spPr>
      </p:pic>
      <p:pic>
        <p:nvPicPr>
          <p:cNvPr id="16" name="그림 21" descr="C:/Users/bagaj/AppData/Roaming/PolarisOffice/ETemp/24380_10336232/fImage630061376334.png"/>
          <p:cNvPicPr>
            <a:picLocks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256530" y="4660900"/>
            <a:ext cx="2388235" cy="483235"/>
          </a:xfrm>
          <a:prstGeom prst="rect"/>
          <a:noFill/>
          <a:ln>
            <a:noFill/>
            <a:prstDash/>
          </a:ln>
        </p:spPr>
      </p:pic>
      <p:pic>
        <p:nvPicPr>
          <p:cNvPr id="17" name="그림 22" descr="C:/Users/bagaj/AppData/Roaming/PolarisOffice/ETemp/24380_10336232/fImage632091386500.png"/>
          <p:cNvPicPr>
            <a:picLocks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931035" y="6848475"/>
            <a:ext cx="2312035" cy="635635"/>
          </a:xfrm>
          <a:prstGeom prst="rect"/>
          <a:noFill/>
          <a:ln>
            <a:noFill/>
            <a:prstDash/>
          </a:ln>
        </p:spPr>
      </p:pic>
      <p:pic>
        <p:nvPicPr>
          <p:cNvPr id="18" name="그림 23" descr="C:/Users/bagaj/AppData/Roaming/PolarisOffice/ETemp/24380_10336232/fImage68481399169.png"/>
          <p:cNvPicPr>
            <a:picLocks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682615" y="6346190"/>
            <a:ext cx="1550035" cy="1550035"/>
          </a:xfrm>
          <a:prstGeom prst="rect"/>
          <a:noFill/>
          <a:ln>
            <a:noFill/>
            <a:prstDash/>
          </a:ln>
        </p:spPr>
      </p:pic>
      <p:pic>
        <p:nvPicPr>
          <p:cNvPr id="19" name="그림 24" descr="C:/Users/bagaj/AppData/Roaming/PolarisOffice/ETemp/24380_10336232/fImage211631405724.png"/>
          <p:cNvPicPr>
            <a:picLocks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535795" y="3997960"/>
            <a:ext cx="1527175" cy="1527175"/>
          </a:xfrm>
          <a:prstGeom prst="rect"/>
          <a:noFill/>
          <a:ln>
            <a:noFill/>
            <a:prstDash/>
          </a:ln>
        </p:spPr>
      </p:pic>
      <p:pic>
        <p:nvPicPr>
          <p:cNvPr id="20" name="그림 25" descr="C:/Users/bagaj/AppData/Roaming/PolarisOffice/ETemp/24380_10336232/fImage682691411478.png"/>
          <p:cNvPicPr>
            <a:picLocks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345670" y="4323715"/>
            <a:ext cx="2563495" cy="819150"/>
          </a:xfrm>
          <a:prstGeom prst="rect"/>
          <a:noFill/>
          <a:ln>
            <a:noFill/>
            <a:prstDash/>
          </a:ln>
        </p:spPr>
      </p:pic>
      <p:pic>
        <p:nvPicPr>
          <p:cNvPr id="21" name="그림 26" descr="C:/Users/bagaj/AppData/Roaming/PolarisOffice/ETemp/24380_10336232/fImage296241429358.png"/>
          <p:cNvPicPr>
            <a:picLocks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138285" y="7327265"/>
            <a:ext cx="2228215" cy="971550"/>
          </a:xfrm>
          <a:prstGeom prst="rect"/>
          <a:noFill/>
          <a:ln>
            <a:noFill/>
            <a:prstDash/>
          </a:ln>
        </p:spPr>
      </p:pic>
      <p:pic>
        <p:nvPicPr>
          <p:cNvPr id="22" name="그림 27" descr="C:/Users/bagaj/AppData/Roaming/PolarisOffice/ETemp/24380_10336232/fImage415571436962.png"/>
          <p:cNvPicPr>
            <a:picLocks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075795" y="5960110"/>
            <a:ext cx="1527175" cy="819150"/>
          </a:xfrm>
          <a:prstGeom prst="rect"/>
          <a:noFill/>
          <a:ln>
            <a:noFill/>
            <a:prstDash/>
          </a:ln>
        </p:spPr>
      </p:pic>
      <p:pic>
        <p:nvPicPr>
          <p:cNvPr id="23" name="그림 28" descr="C:/Users/bagaj/AppData/Roaming/PolarisOffice/ETemp/24380_10336232/fImage419321444464.png"/>
          <p:cNvPicPr>
            <a:picLocks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412345" y="7301865"/>
            <a:ext cx="1447800" cy="749935"/>
          </a:xfrm>
          <a:prstGeom prst="rect"/>
          <a:noFill/>
          <a:ln>
            <a:noFill/>
            <a:prstDash/>
          </a:ln>
        </p:spPr>
      </p:pic>
      <p:pic>
        <p:nvPicPr>
          <p:cNvPr id="24" name="그림 29" descr="C:/Users/bagaj/AppData/Roaming/PolarisOffice/ETemp/24380_10336232/fImage191451455705.png"/>
          <p:cNvPicPr>
            <a:picLocks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170035" y="5878195"/>
            <a:ext cx="1886585" cy="852805"/>
          </a:xfrm>
          <a:prstGeom prst="rect"/>
          <a:noFill/>
          <a:ln>
            <a:noFill/>
            <a:prstDash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id="5" name="TextBox 5"/>
          <p:cNvSpPr txBox="1">
            <a:spLocks/>
          </p:cNvSpPr>
          <p:nvPr/>
        </p:nvSpPr>
        <p:spPr>
          <a:xfrm rot="0">
            <a:off x="762000" y="622300"/>
            <a:ext cx="13805535" cy="8896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1" strike="noStrike">
                <a:solidFill>
                  <a:srgbClr val="5D6DBE"/>
                </a:solidFill>
                <a:ea typeface="SpoqaHanSans-Bold" charset="0"/>
              </a:rPr>
              <a:t>E</a:t>
            </a:r>
            <a:r>
              <a:rPr lang="ko-KR" sz="5000" spc="-290" i="0" b="1" strike="noStrike">
                <a:solidFill>
                  <a:srgbClr val="5D6DBE"/>
                </a:solidFill>
                <a:ea typeface="SpoqaHanSans-Bold" charset="0"/>
              </a:rPr>
              <a:t>RD</a:t>
            </a:r>
            <a:endParaRPr lang="ko-KR" altLang="en-US" sz="5000" i="0" b="1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8" name="TextBox 8"/>
          <p:cNvSpPr txBox="1">
            <a:spLocks/>
          </p:cNvSpPr>
          <p:nvPr/>
        </p:nvSpPr>
        <p:spPr>
          <a:xfrm rot="0">
            <a:off x="1401445" y="1605280"/>
            <a:ext cx="5666740" cy="60642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5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E</a:t>
            </a:r>
            <a:r>
              <a:rPr lang="ko-KR" sz="25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RD</a:t>
            </a:r>
            <a:r>
              <a:rPr lang="ko-KR" sz="25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 </a:t>
            </a:r>
            <a:r>
              <a:rPr lang="ko-KR" sz="25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클라우드 주소</a:t>
            </a:r>
            <a:endParaRPr lang="ko-KR" altLang="en-US" sz="25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pic>
        <p:nvPicPr>
          <p:cNvPr id="9" name="그림 30" descr="C:/Users/bagaj/AppData/Roaming/PolarisOffice/ETemp/24380_10336232/fImage12382361468145.png"/>
          <p:cNvPicPr>
            <a:picLocks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407160" y="2450465"/>
            <a:ext cx="13161645" cy="7023100"/>
          </a:xfrm>
          <a:prstGeom prst="rect"/>
          <a:noFill/>
          <a:ln>
            <a:noFill/>
            <a:prstDash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>
            <a:off x="762000" y="622300"/>
            <a:ext cx="13805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주요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담당 기능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-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  같이먹기 신청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pic>
        <p:nvPicPr>
          <p:cNvPr id="10" name="그림 31" descr="C:/Users/bagaj/AppData/Roaming/PolarisOffice/ETemp/24380_10336232/fImage18748147328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0095" y="2038985"/>
            <a:ext cx="8952230" cy="2129790"/>
          </a:xfrm>
          <a:prstGeom prst="rect"/>
          <a:noFill/>
        </p:spPr>
      </p:pic>
      <p:pic>
        <p:nvPicPr>
          <p:cNvPr id="11" name="그림 32" descr="C:/Users/bagaj/AppData/Roaming/PolarisOffice/ETemp/24380_10336232/fImage415141486827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0095" y="4904740"/>
            <a:ext cx="9027160" cy="3522345"/>
          </a:xfrm>
          <a:prstGeom prst="rect"/>
          <a:noFill/>
        </p:spPr>
      </p:pic>
      <p:pic>
        <p:nvPicPr>
          <p:cNvPr id="12" name="그림 33" descr="C:/Users/bagaj/AppData/Roaming/PolarisOffice/ETemp/24380_10336232/fImage902241499961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381615" y="3779520"/>
            <a:ext cx="7145020" cy="4648835"/>
          </a:xfrm>
          <a:prstGeom prst="rect"/>
          <a:noFill/>
        </p:spPr>
      </p:pic>
      <p:sp>
        <p:nvSpPr>
          <p:cNvPr id="13" name="텍스트 상자 34"/>
          <p:cNvSpPr txBox="1">
            <a:spLocks/>
          </p:cNvSpPr>
          <p:nvPr/>
        </p:nvSpPr>
        <p:spPr>
          <a:xfrm rot="0">
            <a:off x="10389235" y="297307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신청 컨트롤러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4" name="텍스트 상자 35"/>
          <p:cNvSpPr txBox="1">
            <a:spLocks/>
          </p:cNvSpPr>
          <p:nvPr/>
        </p:nvSpPr>
        <p:spPr>
          <a:xfrm rot="0">
            <a:off x="763905" y="1505585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신청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화면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5" name="텍스트 상자 36"/>
          <p:cNvSpPr txBox="1">
            <a:spLocks/>
          </p:cNvSpPr>
          <p:nvPr/>
        </p:nvSpPr>
        <p:spPr>
          <a:xfrm rot="0">
            <a:off x="764540" y="425450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신청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서비스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6" name="텍스트 상자 44"/>
          <p:cNvSpPr txBox="1">
            <a:spLocks/>
          </p:cNvSpPr>
          <p:nvPr/>
        </p:nvSpPr>
        <p:spPr>
          <a:xfrm rot="0">
            <a:off x="768350" y="8704580"/>
            <a:ext cx="16698595" cy="99250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제목,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신청일시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,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선호mbti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,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인원수, 선호성별을 선택하여 신청하기 버튼을 눌러 같이먹기 방 생성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17" name="텍스트 상자 56"/>
          <p:cNvSpPr txBox="1">
            <a:spLocks/>
          </p:cNvSpPr>
          <p:nvPr/>
        </p:nvSpPr>
        <p:spPr>
          <a:xfrm rot="0">
            <a:off x="9145905" y="8039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7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G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7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ithub 코드링크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>
            <a:off x="762000" y="622300"/>
            <a:ext cx="13805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주요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담당 기능  -  같이먹기 참여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5" name="TextBox 5"/>
          <p:cNvSpPr txBox="1">
            <a:spLocks/>
          </p:cNvSpPr>
          <p:nvPr/>
        </p:nvSpPr>
        <p:spPr>
          <a:xfrm rot="0">
            <a:off x="768350" y="8032115"/>
            <a:ext cx="8884285" cy="88836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모모에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참여하기 버튼을 눌러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같이먹기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방에 참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가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6" name="텍스트 상자 38"/>
          <p:cNvSpPr txBox="1">
            <a:spLocks/>
          </p:cNvSpPr>
          <p:nvPr/>
        </p:nvSpPr>
        <p:spPr>
          <a:xfrm rot="0">
            <a:off x="763905" y="1505585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상세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화면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pic>
        <p:nvPicPr>
          <p:cNvPr id="7" name="그림 39" descr="C:/Users/bagaj/AppData/Roaming/PolarisOffice/ETemp/24380_10336232/fImage38779715549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3270" y="2226310"/>
            <a:ext cx="8724900" cy="5214620"/>
          </a:xfrm>
          <a:prstGeom prst="rect"/>
          <a:noFill/>
        </p:spPr>
      </p:pic>
      <p:pic>
        <p:nvPicPr>
          <p:cNvPr id="8" name="그림 40" descr="C:/Users/bagaj/AppData/Roaming/PolarisOffice/ETemp/24380_10336232/fImage11666156299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429240" y="2190115"/>
            <a:ext cx="6819900" cy="1635760"/>
          </a:xfrm>
          <a:prstGeom prst="rect"/>
          <a:noFill/>
        </p:spPr>
      </p:pic>
      <p:pic>
        <p:nvPicPr>
          <p:cNvPr id="9" name="그림 41" descr="C:/Users/bagaj/AppData/Roaming/PolarisOffice/ETemp/24380_10336232/fImage675451571942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429875" y="4841875"/>
            <a:ext cx="6828155" cy="4481830"/>
          </a:xfrm>
          <a:prstGeom prst="rect"/>
          <a:noFill/>
        </p:spPr>
      </p:pic>
      <p:sp>
        <p:nvSpPr>
          <p:cNvPr id="10" name="텍스트 상자 42"/>
          <p:cNvSpPr txBox="1">
            <a:spLocks/>
          </p:cNvSpPr>
          <p:nvPr/>
        </p:nvSpPr>
        <p:spPr>
          <a:xfrm rot="0">
            <a:off x="10412730" y="15024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참여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서비스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1" name="텍스트 상자 43"/>
          <p:cNvSpPr txBox="1">
            <a:spLocks/>
          </p:cNvSpPr>
          <p:nvPr/>
        </p:nvSpPr>
        <p:spPr>
          <a:xfrm rot="0">
            <a:off x="10427970" y="4162425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참여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컨트롤러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2" name="텍스트 상자 57"/>
          <p:cNvSpPr txBox="1">
            <a:spLocks/>
          </p:cNvSpPr>
          <p:nvPr/>
        </p:nvSpPr>
        <p:spPr>
          <a:xfrm rot="0">
            <a:off x="9145905" y="8039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6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G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6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ithub 코드링크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" descr="C:/Users/bagaj/AppData/Roaming/PolarisOffice/ETemp/24380_10336232/image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7945100" y="0"/>
            <a:ext cx="343535" cy="102876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62000" y="622300"/>
            <a:ext cx="13805535" cy="8896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주요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담당 기능  - 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질문답변게시판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목록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5" name="Rect 0"/>
          <p:cNvSpPr txBox="1">
            <a:spLocks/>
          </p:cNvSpPr>
          <p:nvPr/>
        </p:nvSpPr>
        <p:spPr>
          <a:xfrm rot="0">
            <a:off x="768350" y="7568565"/>
            <a:ext cx="16205835" cy="208407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254000" indent="-254000" algn="l">
              <a:lnSpc>
                <a:spcPct val="118689"/>
              </a:lnSpc>
              <a:buFont typeface="Wingdings"/>
              <a:buChar char=""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질문글 목록 1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0개 단위로 설정해 페이지로 불러오기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  <a:p>
            <a:pPr marL="254000" indent="-254000" algn="l">
              <a:lnSpc>
                <a:spcPct val="118689"/>
              </a:lnSpc>
              <a:buFont typeface="Wingdings"/>
              <a:buChar char=""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상단 최신순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,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조회순, 추천순 버튼으로 목록 정렬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  <a:p>
            <a:pPr marL="254000" indent="-254000" algn="l">
              <a:lnSpc>
                <a:spcPct val="118689"/>
              </a:lnSpc>
              <a:buFont typeface="Wingdings"/>
              <a:buChar char=""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하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단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중앙의 검색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창을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통해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질문답변게시판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내의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게시글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검색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  <a:p>
            <a:pPr marL="0" indent="0" algn="l">
              <a:lnSpc>
                <a:spcPct val="118689"/>
              </a:lnSpc>
              <a:buFontTx/>
              <a:buNone/>
            </a:pP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6" name="Rect 0"/>
          <p:cNvSpPr txBox="1">
            <a:spLocks/>
          </p:cNvSpPr>
          <p:nvPr/>
        </p:nvSpPr>
        <p:spPr>
          <a:xfrm rot="0">
            <a:off x="763905" y="1505585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질문답변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목록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화면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pic>
        <p:nvPicPr>
          <p:cNvPr id="7" name="그림 45" descr="C:/Users/bagaj/AppData/Roaming/PolarisOffice/ETemp/24380_10336232/fImage95827236482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55015" y="2063115"/>
            <a:ext cx="7044690" cy="5363210"/>
          </a:xfrm>
          <a:prstGeom prst="rect"/>
          <a:noFill/>
        </p:spPr>
      </p:pic>
      <p:pic>
        <p:nvPicPr>
          <p:cNvPr id="8" name="그림 46" descr="C:/Users/bagaj/AppData/Roaming/PolarisOffice/ETemp/24380_10336232/fImage437142375436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875395" y="2285365"/>
            <a:ext cx="8456930" cy="4095115"/>
          </a:xfrm>
          <a:prstGeom prst="rect"/>
          <a:noFill/>
        </p:spPr>
      </p:pic>
      <p:sp>
        <p:nvSpPr>
          <p:cNvPr id="9" name="텍스트 상자 47"/>
          <p:cNvSpPr txBox="1">
            <a:spLocks/>
          </p:cNvSpPr>
          <p:nvPr/>
        </p:nvSpPr>
        <p:spPr>
          <a:xfrm rot="0">
            <a:off x="9142730" y="15024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질문답변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목록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서비스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0" name="텍스트 상자 59"/>
          <p:cNvSpPr txBox="1">
            <a:spLocks/>
          </p:cNvSpPr>
          <p:nvPr/>
        </p:nvSpPr>
        <p:spPr>
          <a:xfrm rot="0">
            <a:off x="11088370" y="8039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G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ithub 코드링크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" descr="C:/Users/bagaj/AppData/Roaming/PolarisOffice/ETemp/24380_10336232/image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7945100" y="0"/>
            <a:ext cx="343535" cy="102876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62000" y="622300"/>
            <a:ext cx="13805535" cy="8896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주요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담당 기능  - 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질문답변게시판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상세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5" name="Rect 0"/>
          <p:cNvSpPr txBox="1">
            <a:spLocks/>
          </p:cNvSpPr>
          <p:nvPr/>
        </p:nvSpPr>
        <p:spPr>
          <a:xfrm rot="0">
            <a:off x="768350" y="7583805"/>
            <a:ext cx="16205835" cy="208407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254000" indent="-254000" algn="l">
              <a:lnSpc>
                <a:spcPct val="118689"/>
              </a:lnSpc>
              <a:buFont typeface="Wingdings"/>
              <a:buChar char=""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질문글에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대한 추천 및 비추천 기능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  <a:p>
            <a:pPr marL="254000" indent="-254000" algn="l">
              <a:lnSpc>
                <a:spcPct val="118689"/>
              </a:lnSpc>
              <a:buFont typeface="Wingdings"/>
              <a:buChar char=""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질문에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대한 답변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작성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및 답변에 대한 추천 및 비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추천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기능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  <a:p>
            <a:pPr marL="0" indent="0" algn="l">
              <a:lnSpc>
                <a:spcPct val="118689"/>
              </a:lnSpc>
              <a:buFontTx/>
              <a:buNone/>
            </a:pP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6" name="Rect 0"/>
          <p:cNvSpPr txBox="1">
            <a:spLocks/>
          </p:cNvSpPr>
          <p:nvPr/>
        </p:nvSpPr>
        <p:spPr>
          <a:xfrm rot="0">
            <a:off x="763905" y="1505585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질문답변 상세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화면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9" name="Rect 0"/>
          <p:cNvSpPr txBox="1">
            <a:spLocks/>
          </p:cNvSpPr>
          <p:nvPr/>
        </p:nvSpPr>
        <p:spPr>
          <a:xfrm rot="0">
            <a:off x="7663815" y="15024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질문답변 상세 컨트롤러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pic>
        <p:nvPicPr>
          <p:cNvPr id="10" name="그림 48" descr="C:/Users/bagaj/AppData/Roaming/PolarisOffice/ETemp/24380_10336232/fImage72021247239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8350" y="2040890"/>
            <a:ext cx="5821680" cy="4832350"/>
          </a:xfrm>
          <a:prstGeom prst="rect"/>
          <a:noFill/>
        </p:spPr>
      </p:pic>
      <p:pic>
        <p:nvPicPr>
          <p:cNvPr id="11" name="그림 49" descr="C:/Users/bagaj/AppData/Roaming/PolarisOffice/ETemp/24380_10336232/fImage74064248460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64450" y="2215515"/>
            <a:ext cx="9928225" cy="3940810"/>
          </a:xfrm>
          <a:prstGeom prst="rect"/>
          <a:noFill/>
        </p:spPr>
      </p:pic>
      <p:sp>
        <p:nvSpPr>
          <p:cNvPr id="12" name="텍스트 상자 60"/>
          <p:cNvSpPr txBox="1">
            <a:spLocks/>
          </p:cNvSpPr>
          <p:nvPr/>
        </p:nvSpPr>
        <p:spPr>
          <a:xfrm rot="0">
            <a:off x="11088370" y="8039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G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ithub 코드링크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11</Pages>
  <Paragraphs>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bagaji7836</dc:creator>
  <cp:lastModifiedBy>bagaji7836</cp:lastModifiedBy>
  <cp:version>10.105.242.53559</cp:version>
  <dcterms:modified xsi:type="dcterms:W3CDTF">2011-08-01T06:04:30Z</dcterms:modified>
</cp:coreProperties>
</file>

<file path=docProps/thumbnail.jpeg>
</file>